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98" r:id="rId5"/>
    <p:sldId id="259" r:id="rId6"/>
    <p:sldId id="260" r:id="rId7"/>
    <p:sldId id="261" r:id="rId8"/>
    <p:sldId id="262" r:id="rId9"/>
    <p:sldId id="290" r:id="rId10"/>
    <p:sldId id="283" r:id="rId11"/>
    <p:sldId id="284" r:id="rId12"/>
    <p:sldId id="285" r:id="rId13"/>
    <p:sldId id="263" r:id="rId14"/>
    <p:sldId id="264" r:id="rId15"/>
    <p:sldId id="266" r:id="rId16"/>
    <p:sldId id="267" r:id="rId17"/>
    <p:sldId id="268" r:id="rId18"/>
    <p:sldId id="269" r:id="rId19"/>
    <p:sldId id="270" r:id="rId20"/>
    <p:sldId id="291" r:id="rId21"/>
    <p:sldId id="293" r:id="rId22"/>
    <p:sldId id="292" r:id="rId23"/>
    <p:sldId id="271" r:id="rId24"/>
    <p:sldId id="294" r:id="rId25"/>
    <p:sldId id="295" r:id="rId26"/>
    <p:sldId id="280" r:id="rId27"/>
    <p:sldId id="296" r:id="rId28"/>
    <p:sldId id="297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01-Nov-18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C97C-5CEA-4590-96AF-82775E27E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455" y="1447801"/>
            <a:ext cx="8595158" cy="1711036"/>
          </a:xfrm>
        </p:spPr>
        <p:txBody>
          <a:bodyPr/>
          <a:lstStyle/>
          <a:p>
            <a:r>
              <a:rPr lang="en-IN" b="1" dirty="0"/>
              <a:t> 			</a:t>
            </a:r>
            <a:r>
              <a:rPr lang="en-IN" b="1" dirty="0" smtClean="0"/>
              <a:t>KBC GAME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12501-4FF8-4AA7-82BB-660341E84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572001"/>
            <a:ext cx="8825658" cy="1454726"/>
          </a:xfrm>
        </p:spPr>
        <p:txBody>
          <a:bodyPr>
            <a:normAutofit/>
          </a:bodyPr>
          <a:lstStyle/>
          <a:p>
            <a:r>
              <a:rPr lang="en-IN" b="1" dirty="0"/>
              <a:t>Prepared by:</a:t>
            </a:r>
          </a:p>
          <a:p>
            <a:r>
              <a:rPr lang="en-IN" dirty="0" smtClean="0"/>
              <a:t>Sanjay kumar</a:t>
            </a:r>
            <a:r>
              <a:rPr lang="en-IN" dirty="0"/>
              <a:t>					</a:t>
            </a:r>
            <a:r>
              <a:rPr lang="en-IN" dirty="0" smtClean="0"/>
              <a:t>praween rajwanshi</a:t>
            </a:r>
            <a:endParaRPr lang="en-IN" dirty="0"/>
          </a:p>
          <a:p>
            <a:r>
              <a:rPr lang="en-IN" dirty="0" smtClean="0"/>
              <a:t>2016ucp1382                                    </a:t>
            </a:r>
            <a:r>
              <a:rPr lang="en-IN" dirty="0" smtClean="0"/>
              <a:t>2016ucp1401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29" y="195025"/>
            <a:ext cx="2251124" cy="21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5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228801-3098-4C3C-9581-CCFC2EB79FB0}"/>
              </a:ext>
            </a:extLst>
          </p:cNvPr>
          <p:cNvSpPr/>
          <p:nvPr/>
        </p:nvSpPr>
        <p:spPr>
          <a:xfrm>
            <a:off x="1033955" y="427188"/>
            <a:ext cx="3276126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3.3.</a:t>
            </a: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Tables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1893194"/>
            <a:ext cx="9126224" cy="4159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20E478-E7A4-43CA-A73B-36E8F181E582}"/>
              </a:ext>
            </a:extLst>
          </p:cNvPr>
          <p:cNvSpPr/>
          <p:nvPr/>
        </p:nvSpPr>
        <p:spPr>
          <a:xfrm>
            <a:off x="1532888" y="1130098"/>
            <a:ext cx="343583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Table: 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5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20E478-E7A4-43CA-A73B-36E8F181E582}"/>
              </a:ext>
            </a:extLst>
          </p:cNvPr>
          <p:cNvSpPr/>
          <p:nvPr/>
        </p:nvSpPr>
        <p:spPr>
          <a:xfrm>
            <a:off x="928342" y="664278"/>
            <a:ext cx="343583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Table: 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5" y="1609859"/>
            <a:ext cx="8551572" cy="35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D1678F-E4FC-45CB-8DE5-195E9EDFDA8D}"/>
              </a:ext>
            </a:extLst>
          </p:cNvPr>
          <p:cNvSpPr/>
          <p:nvPr/>
        </p:nvSpPr>
        <p:spPr>
          <a:xfrm>
            <a:off x="874069" y="927515"/>
            <a:ext cx="278353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: 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15" y="2099257"/>
            <a:ext cx="793338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FC4B-CD24-4D03-B1C3-2ED9F687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3247016" cy="489391"/>
          </a:xfrm>
        </p:spPr>
        <p:txBody>
          <a:bodyPr/>
          <a:lstStyle/>
          <a:p>
            <a:r>
              <a:rPr lang="en-IN" sz="2000" b="1" dirty="0"/>
              <a:t>Normalization of tables: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5015-9ED4-46B9-91A3-E519C0D24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219200"/>
            <a:ext cx="10326688" cy="5186082"/>
          </a:xfrm>
        </p:spPr>
        <p:txBody>
          <a:bodyPr/>
          <a:lstStyle/>
          <a:p>
            <a:pPr marL="0" lvl="0" indent="0">
              <a:buNone/>
            </a:pPr>
            <a:r>
              <a:rPr lang="en-IN" b="1" dirty="0"/>
              <a:t>1. </a:t>
            </a:r>
            <a:r>
              <a:rPr lang="en-IN" b="1" dirty="0" smtClean="0"/>
              <a:t>admin</a:t>
            </a:r>
            <a:r>
              <a:rPr lang="en-IN" b="1" dirty="0"/>
              <a:t>:</a:t>
            </a:r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dirty="0"/>
              <a:t>        	</a:t>
            </a:r>
            <a:r>
              <a:rPr lang="en-IN" dirty="0" smtClean="0"/>
              <a:t>id </a:t>
            </a:r>
            <a:r>
              <a:rPr lang="en-IN" dirty="0"/>
              <a:t>-&gt; {</a:t>
            </a:r>
            <a:r>
              <a:rPr lang="en-IN" dirty="0" err="1" smtClean="0"/>
              <a:t>pass,name,age,state</a:t>
            </a:r>
            <a:r>
              <a:rPr lang="en-IN" dirty="0" smtClean="0"/>
              <a:t>}</a:t>
            </a:r>
            <a:endParaRPr lang="en-IN" dirty="0"/>
          </a:p>
          <a:p>
            <a:r>
              <a:rPr lang="en-IN" dirty="0"/>
              <a:t>        	candidate key = </a:t>
            </a:r>
            <a:r>
              <a:rPr lang="en-IN" dirty="0" smtClean="0"/>
              <a:t>id</a:t>
            </a:r>
            <a:endParaRPr lang="en-IN" dirty="0"/>
          </a:p>
          <a:p>
            <a:r>
              <a:rPr lang="en-IN" dirty="0"/>
              <a:t>       	There is only one FD so table is normalized </a:t>
            </a:r>
            <a:r>
              <a:rPr lang="en-IN" dirty="0" err="1"/>
              <a:t>upto</a:t>
            </a:r>
            <a:r>
              <a:rPr lang="en-IN" dirty="0"/>
              <a:t> BCNF.</a:t>
            </a:r>
          </a:p>
          <a:p>
            <a:r>
              <a:rPr lang="en-IN" dirty="0"/>
              <a:t> </a:t>
            </a:r>
          </a:p>
          <a:p>
            <a:pPr marL="0" lvl="0" indent="0">
              <a:buNone/>
            </a:pPr>
            <a:r>
              <a:rPr lang="en-IN" b="1" dirty="0"/>
              <a:t>2. </a:t>
            </a:r>
            <a:r>
              <a:rPr lang="en-IN" b="1" dirty="0" smtClean="0"/>
              <a:t>user</a:t>
            </a:r>
            <a:r>
              <a:rPr lang="en-IN" b="1" dirty="0"/>
              <a:t>:</a:t>
            </a:r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dirty="0"/>
              <a:t>	id -&gt; {</a:t>
            </a:r>
            <a:r>
              <a:rPr lang="en-IN" dirty="0" err="1"/>
              <a:t>pass,name,age,state</a:t>
            </a:r>
            <a:r>
              <a:rPr lang="en-IN" dirty="0"/>
              <a:t>}</a:t>
            </a:r>
          </a:p>
          <a:p>
            <a:r>
              <a:rPr lang="en-IN" dirty="0" smtClean="0"/>
              <a:t>candidate </a:t>
            </a:r>
            <a:r>
              <a:rPr lang="en-IN" dirty="0"/>
              <a:t>key = </a:t>
            </a:r>
            <a:r>
              <a:rPr lang="en-IN" dirty="0" smtClean="0"/>
              <a:t>id </a:t>
            </a:r>
            <a:endParaRPr lang="en-IN" dirty="0"/>
          </a:p>
          <a:p>
            <a:r>
              <a:rPr lang="en-IN" dirty="0"/>
              <a:t>There is only one FD so table is normalized </a:t>
            </a:r>
            <a:r>
              <a:rPr lang="en-IN" dirty="0" err="1"/>
              <a:t>upto</a:t>
            </a:r>
            <a:r>
              <a:rPr lang="en-IN" dirty="0"/>
              <a:t> BCNF.</a:t>
            </a:r>
          </a:p>
        </p:txBody>
      </p:sp>
    </p:spTree>
    <p:extLst>
      <p:ext uri="{BB962C8B-B14F-4D97-AF65-F5344CB8AC3E}">
        <p14:creationId xmlns:p14="http://schemas.microsoft.com/office/powerpoint/2010/main" val="88017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5B22C-0C16-4A7D-A8A1-41F16112C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853439"/>
            <a:ext cx="9731923" cy="580644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IN" b="1" dirty="0"/>
          </a:p>
          <a:p>
            <a:pPr marL="0" lvl="0" indent="0">
              <a:buNone/>
            </a:pPr>
            <a:r>
              <a:rPr lang="en-IN" b="1" dirty="0"/>
              <a:t>3</a:t>
            </a:r>
            <a:r>
              <a:rPr lang="en-IN" b="1" dirty="0" smtClean="0"/>
              <a:t>. question</a:t>
            </a:r>
            <a:r>
              <a:rPr lang="en-IN" b="1" dirty="0"/>
              <a:t>:</a:t>
            </a:r>
            <a:endParaRPr lang="en-IN" dirty="0"/>
          </a:p>
          <a:p>
            <a:r>
              <a:rPr lang="en-IN" dirty="0"/>
              <a:t> </a:t>
            </a:r>
          </a:p>
          <a:p>
            <a:pPr lvl="1"/>
            <a:r>
              <a:rPr lang="en-IN" dirty="0" smtClean="0"/>
              <a:t>id </a:t>
            </a:r>
            <a:r>
              <a:rPr lang="en-IN" dirty="0"/>
              <a:t>-&gt; </a:t>
            </a:r>
            <a:r>
              <a:rPr lang="en-IN" dirty="0" smtClean="0"/>
              <a:t>{ question, option1</a:t>
            </a:r>
            <a:r>
              <a:rPr lang="en-IN" dirty="0"/>
              <a:t>, </a:t>
            </a:r>
            <a:r>
              <a:rPr lang="en-IN" dirty="0" smtClean="0"/>
              <a:t>option2</a:t>
            </a:r>
            <a:r>
              <a:rPr lang="en-IN" dirty="0"/>
              <a:t>, </a:t>
            </a:r>
            <a:r>
              <a:rPr lang="en-IN" dirty="0" smtClean="0"/>
              <a:t>option3</a:t>
            </a:r>
            <a:r>
              <a:rPr lang="en-IN" dirty="0"/>
              <a:t>, </a:t>
            </a:r>
            <a:r>
              <a:rPr lang="en-IN" dirty="0" smtClean="0"/>
              <a:t>option4</a:t>
            </a:r>
            <a:r>
              <a:rPr lang="en-IN" dirty="0"/>
              <a:t>, </a:t>
            </a:r>
            <a:r>
              <a:rPr lang="en-IN" dirty="0" err="1" smtClean="0"/>
              <a:t>ans</a:t>
            </a:r>
            <a:r>
              <a:rPr lang="en-IN" dirty="0"/>
              <a:t>}</a:t>
            </a:r>
          </a:p>
          <a:p>
            <a:r>
              <a:rPr lang="en-IN" dirty="0"/>
              <a:t>	</a:t>
            </a:r>
            <a:r>
              <a:rPr lang="en-IN" dirty="0" smtClean="0"/>
              <a:t>	candidate </a:t>
            </a:r>
            <a:r>
              <a:rPr lang="en-IN" dirty="0"/>
              <a:t>key = </a:t>
            </a:r>
            <a:r>
              <a:rPr lang="en-IN" dirty="0" smtClean="0"/>
              <a:t>id</a:t>
            </a:r>
            <a:endParaRPr lang="en-IN" dirty="0"/>
          </a:p>
          <a:p>
            <a:r>
              <a:rPr lang="en-IN" dirty="0"/>
              <a:t>         </a:t>
            </a:r>
            <a:r>
              <a:rPr lang="en-IN" dirty="0" smtClean="0"/>
              <a:t>There </a:t>
            </a:r>
            <a:r>
              <a:rPr lang="en-IN" dirty="0"/>
              <a:t>is only one FD so table is normalized </a:t>
            </a:r>
            <a:r>
              <a:rPr lang="en-IN" dirty="0" err="1"/>
              <a:t>upto</a:t>
            </a:r>
            <a:r>
              <a:rPr lang="en-IN" dirty="0"/>
              <a:t> BCNF.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0607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80C79-CCC3-44DA-9B95-FD2C0B94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01" y="262396"/>
            <a:ext cx="8825657" cy="1150768"/>
          </a:xfrm>
        </p:spPr>
        <p:txBody>
          <a:bodyPr/>
          <a:lstStyle/>
          <a:p>
            <a:r>
              <a:rPr lang="en-IN" b="1" dirty="0"/>
              <a:t>4. User Interfaces: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D9EE5-AE62-4204-833F-91B9C3B5C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901" y="955964"/>
            <a:ext cx="9296712" cy="4681817"/>
          </a:xfrm>
        </p:spPr>
        <p:txBody>
          <a:bodyPr/>
          <a:lstStyle/>
          <a:p>
            <a:pPr lvl="0"/>
            <a:r>
              <a:rPr lang="en-IN" b="1" dirty="0" smtClean="0"/>
              <a:t>1.Login interface:</a:t>
            </a:r>
            <a:endParaRPr lang="en-IN" sz="1200" dirty="0"/>
          </a:p>
          <a:p>
            <a:r>
              <a:rPr lang="en-IN" dirty="0"/>
              <a:t> </a:t>
            </a:r>
            <a:endParaRPr lang="en-IN" sz="1400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09" y="1413163"/>
            <a:ext cx="7929093" cy="45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4E54-7938-421F-A6D9-602B44A5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29" y="262395"/>
            <a:ext cx="8825657" cy="1220041"/>
          </a:xfrm>
        </p:spPr>
        <p:txBody>
          <a:bodyPr/>
          <a:lstStyle/>
          <a:p>
            <a:r>
              <a:rPr lang="en-IN" dirty="0" smtClean="0"/>
              <a:t>2. </a:t>
            </a:r>
            <a:r>
              <a:rPr lang="en-IN" sz="2400" dirty="0"/>
              <a:t>Home page: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C6C78-F24C-468F-9540-C635A4C12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028" y="1175199"/>
            <a:ext cx="9790135" cy="542040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3" y="965915"/>
            <a:ext cx="10277340" cy="562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1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EC7B-36B2-4910-910B-B8DF6374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29" y="262396"/>
            <a:ext cx="8825657" cy="1192332"/>
          </a:xfrm>
        </p:spPr>
        <p:txBody>
          <a:bodyPr/>
          <a:lstStyle/>
          <a:p>
            <a:r>
              <a:rPr lang="en-IN" dirty="0" smtClean="0"/>
              <a:t>3</a:t>
            </a:r>
            <a:r>
              <a:rPr lang="en-IN" sz="2400" dirty="0" smtClean="0"/>
              <a:t>.Add </a:t>
            </a:r>
            <a:r>
              <a:rPr lang="en-IN" sz="2400" dirty="0"/>
              <a:t>new </a:t>
            </a:r>
            <a:r>
              <a:rPr lang="en-IN" sz="2400" dirty="0" smtClean="0"/>
              <a:t>user </a:t>
            </a:r>
            <a:r>
              <a:rPr lang="en-IN" sz="2400" dirty="0"/>
              <a:t>:</a:t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83" y="1140674"/>
            <a:ext cx="8566990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5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0ACE-E699-427A-BD74-E79A07FB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8" y="301081"/>
            <a:ext cx="8825657" cy="996508"/>
          </a:xfrm>
        </p:spPr>
        <p:txBody>
          <a:bodyPr/>
          <a:lstStyle/>
          <a:p>
            <a:r>
              <a:rPr lang="en-IN" dirty="0" smtClean="0"/>
              <a:t>4.</a:t>
            </a:r>
            <a:r>
              <a:rPr lang="en-IN" sz="2400" dirty="0" smtClean="0"/>
              <a:t>Admin Home page: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8" y="1297589"/>
            <a:ext cx="11280575" cy="52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E1DF-6059-4BEE-B6C3-FB50CC75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83" y="534171"/>
            <a:ext cx="8825657" cy="818112"/>
          </a:xfrm>
        </p:spPr>
        <p:txBody>
          <a:bodyPr/>
          <a:lstStyle/>
          <a:p>
            <a:r>
              <a:rPr lang="en-IN" dirty="0" smtClean="0"/>
              <a:t>5.</a:t>
            </a:r>
            <a:r>
              <a:rPr lang="en-IN" sz="2400" dirty="0" smtClean="0"/>
              <a:t>Manage Question(admin):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3" y="1037561"/>
            <a:ext cx="1119447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3FA4-CBE3-4184-82D1-1F7B5BC5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235528"/>
            <a:ext cx="4674034" cy="720436"/>
          </a:xfrm>
        </p:spPr>
        <p:txBody>
          <a:bodyPr/>
          <a:lstStyle/>
          <a:p>
            <a:r>
              <a:rPr lang="en-IN" b="1" dirty="0"/>
              <a:t>1.INTRODUCTION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6EB6B-3C44-401E-B0B8-06F26373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64" y="2052918"/>
            <a:ext cx="9246289" cy="4195481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1.1. Project Overview</a:t>
            </a:r>
            <a:endParaRPr lang="en-IN" dirty="0"/>
          </a:p>
          <a:p>
            <a:r>
              <a:rPr lang="en-IN" dirty="0"/>
              <a:t>This web application provide facility to user to </a:t>
            </a:r>
            <a:r>
              <a:rPr lang="en-IN" dirty="0" smtClean="0"/>
              <a:t>play online KBC GAME. </a:t>
            </a:r>
            <a:endParaRPr lang="en-IN" dirty="0"/>
          </a:p>
          <a:p>
            <a:r>
              <a:rPr lang="en-IN" dirty="0"/>
              <a:t>This application allows user to </a:t>
            </a:r>
            <a:r>
              <a:rPr lang="en-IN" dirty="0" smtClean="0"/>
              <a:t>play the game and </a:t>
            </a:r>
            <a:r>
              <a:rPr lang="en-IN" dirty="0"/>
              <a:t>check their </a:t>
            </a:r>
            <a:r>
              <a:rPr lang="en-IN" dirty="0" smtClean="0"/>
              <a:t>prize  </a:t>
            </a:r>
            <a:r>
              <a:rPr lang="en-IN" dirty="0"/>
              <a:t>after the </a:t>
            </a:r>
            <a:r>
              <a:rPr lang="en-IN" dirty="0" smtClean="0"/>
              <a:t>game ended.</a:t>
            </a:r>
            <a:endParaRPr lang="en-IN" dirty="0"/>
          </a:p>
          <a:p>
            <a:r>
              <a:rPr lang="en-US" dirty="0"/>
              <a:t>Admin can </a:t>
            </a:r>
            <a:r>
              <a:rPr lang="en-US" dirty="0" smtClean="0"/>
              <a:t>Manage the user . </a:t>
            </a:r>
            <a:r>
              <a:rPr lang="en-US" dirty="0"/>
              <a:t>Admin can add more question to the </a:t>
            </a:r>
            <a:r>
              <a:rPr lang="en-US" dirty="0" smtClean="0"/>
              <a:t>game </a:t>
            </a:r>
            <a:r>
              <a:rPr lang="en-US" dirty="0"/>
              <a:t>at any time. </a:t>
            </a:r>
            <a:endParaRPr lang="en-IN" dirty="0"/>
          </a:p>
          <a:p>
            <a:r>
              <a:rPr lang="en-US" dirty="0"/>
              <a:t>New users can register themselves on the portal and take the </a:t>
            </a:r>
            <a:r>
              <a:rPr lang="en-US" dirty="0" smtClean="0"/>
              <a:t>part in game 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09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E1DF-6059-4BEE-B6C3-FB50CC75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83" y="534171"/>
            <a:ext cx="8825657" cy="818112"/>
          </a:xfrm>
        </p:spPr>
        <p:txBody>
          <a:bodyPr/>
          <a:lstStyle/>
          <a:p>
            <a:r>
              <a:rPr lang="en-IN" dirty="0"/>
              <a:t>6</a:t>
            </a:r>
            <a:r>
              <a:rPr lang="en-IN" dirty="0" smtClean="0"/>
              <a:t>.</a:t>
            </a:r>
            <a:r>
              <a:rPr lang="en-IN" sz="2400" dirty="0" smtClean="0"/>
              <a:t>Add Question(admin):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80" y="1171993"/>
            <a:ext cx="1102528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1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E1DF-6059-4BEE-B6C3-FB50CC75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83" y="534171"/>
            <a:ext cx="8825657" cy="818112"/>
          </a:xfrm>
        </p:spPr>
        <p:txBody>
          <a:bodyPr/>
          <a:lstStyle/>
          <a:p>
            <a:r>
              <a:rPr lang="en-IN" dirty="0"/>
              <a:t>7</a:t>
            </a:r>
            <a:r>
              <a:rPr lang="en-IN" dirty="0" smtClean="0"/>
              <a:t>.</a:t>
            </a:r>
            <a:r>
              <a:rPr lang="en-IN" sz="2400" dirty="0" smtClean="0"/>
              <a:t>Remove Question(admin):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5" y="1089137"/>
            <a:ext cx="10663708" cy="558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66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E1DF-6059-4BEE-B6C3-FB50CC75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83" y="534171"/>
            <a:ext cx="8825657" cy="818112"/>
          </a:xfrm>
        </p:spPr>
        <p:txBody>
          <a:bodyPr/>
          <a:lstStyle/>
          <a:p>
            <a:r>
              <a:rPr lang="en-IN" dirty="0"/>
              <a:t>8</a:t>
            </a:r>
            <a:r>
              <a:rPr lang="en-IN" dirty="0" smtClean="0"/>
              <a:t>.</a:t>
            </a:r>
            <a:r>
              <a:rPr lang="en-IN" sz="2400" dirty="0" smtClean="0"/>
              <a:t>See Question(admin):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83" y="1223494"/>
            <a:ext cx="10590924" cy="53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57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73C6-8A0B-4774-9371-B5378C997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888" y="353291"/>
            <a:ext cx="8825658" cy="1046017"/>
          </a:xfrm>
        </p:spPr>
        <p:txBody>
          <a:bodyPr/>
          <a:lstStyle/>
          <a:p>
            <a:r>
              <a:rPr lang="en-IN" sz="4000" dirty="0" smtClean="0"/>
              <a:t>9.</a:t>
            </a:r>
            <a:r>
              <a:rPr lang="en-IN" sz="2400" dirty="0" smtClean="0"/>
              <a:t>Manage Users(admin</a:t>
            </a:r>
            <a:r>
              <a:rPr lang="en-IN" sz="2400" dirty="0"/>
              <a:t>): </a:t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8" y="1120478"/>
            <a:ext cx="11367752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55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73C6-8A0B-4774-9371-B5378C997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888" y="353291"/>
            <a:ext cx="8825658" cy="1046017"/>
          </a:xfrm>
        </p:spPr>
        <p:txBody>
          <a:bodyPr/>
          <a:lstStyle/>
          <a:p>
            <a:r>
              <a:rPr lang="en-IN" sz="4000" dirty="0" smtClean="0"/>
              <a:t>10.</a:t>
            </a:r>
            <a:r>
              <a:rPr lang="en-IN" sz="2400" dirty="0" smtClean="0"/>
              <a:t>See Users(admin</a:t>
            </a:r>
            <a:r>
              <a:rPr lang="en-IN" sz="2400" dirty="0"/>
              <a:t>): </a:t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4" y="1062257"/>
            <a:ext cx="10739132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5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73C6-8A0B-4774-9371-B5378C997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888" y="353291"/>
            <a:ext cx="8825658" cy="1046017"/>
          </a:xfrm>
        </p:spPr>
        <p:txBody>
          <a:bodyPr/>
          <a:lstStyle/>
          <a:p>
            <a:r>
              <a:rPr lang="en-IN" sz="4000" dirty="0" smtClean="0"/>
              <a:t>11.User home page</a:t>
            </a:r>
            <a:r>
              <a:rPr lang="en-IN" sz="2400" dirty="0" smtClean="0"/>
              <a:t>: 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93" y="1192804"/>
            <a:ext cx="1066948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9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14B8-B60A-4C4E-9CEF-17D10BC4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12.</a:t>
            </a:r>
            <a:r>
              <a:rPr lang="en-IN" sz="3200" dirty="0" smtClean="0"/>
              <a:t>Quiz </a:t>
            </a:r>
            <a:r>
              <a:rPr lang="en-IN" sz="3200" dirty="0"/>
              <a:t>questions</a:t>
            </a:r>
            <a:r>
              <a:rPr lang="en-IN" dirty="0"/>
              <a:t>  :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08" y="1326524"/>
            <a:ext cx="11484677" cy="51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5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14B8-B60A-4C4E-9CEF-17D10BC4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13.</a:t>
            </a:r>
            <a:r>
              <a:rPr lang="en-IN" sz="3200" dirty="0" smtClean="0"/>
              <a:t>Lifeline </a:t>
            </a:r>
            <a:r>
              <a:rPr lang="en-IN" sz="3200" dirty="0"/>
              <a:t>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72" y="1295101"/>
            <a:ext cx="8345509" cy="479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7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14B8-B60A-4C4E-9CEF-17D10BC4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14.</a:t>
            </a:r>
            <a:r>
              <a:rPr lang="en-IN" sz="3200" dirty="0" smtClean="0"/>
              <a:t>Lifeline(used) </a:t>
            </a:r>
            <a:r>
              <a:rPr lang="en-IN" sz="3200" dirty="0"/>
              <a:t>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35" y="1576679"/>
            <a:ext cx="667125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53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2CDE-C31B-478D-AC57-827AC6F3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15.</a:t>
            </a:r>
            <a:r>
              <a:rPr lang="en-IN" sz="3600" dirty="0" smtClean="0"/>
              <a:t>prize</a:t>
            </a:r>
            <a:r>
              <a:rPr lang="en-IN" dirty="0"/>
              <a:t>	</a:t>
            </a:r>
            <a:r>
              <a:rPr lang="en-IN" dirty="0" smtClean="0"/>
              <a:t>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91" y="1300766"/>
            <a:ext cx="11545911" cy="50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1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3C09-F5FA-4BD5-BAAE-AFF9FF33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62152"/>
            <a:ext cx="8946541" cy="523147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1.2. </a:t>
            </a:r>
            <a:r>
              <a:rPr lang="en-IN" b="1" dirty="0" smtClean="0"/>
              <a:t>Purpose</a:t>
            </a:r>
          </a:p>
          <a:p>
            <a:pPr marL="0" indent="0">
              <a:buNone/>
            </a:pPr>
            <a:endParaRPr lang="en-IN" dirty="0"/>
          </a:p>
          <a:p>
            <a:pPr lvl="0"/>
            <a:r>
              <a:rPr lang="en-US" dirty="0" smtClean="0"/>
              <a:t>To improve the knowledge of user 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Responses </a:t>
            </a:r>
            <a:r>
              <a:rPr lang="en-US" dirty="0"/>
              <a:t>by the candidates will be checked automatically and instantly</a:t>
            </a:r>
            <a:r>
              <a:rPr lang="en-US" dirty="0" smtClean="0"/>
              <a:t>.</a:t>
            </a:r>
          </a:p>
          <a:p>
            <a:pPr lvl="0"/>
            <a:endParaRPr lang="en-IN" dirty="0"/>
          </a:p>
          <a:p>
            <a:pPr lvl="0"/>
            <a:r>
              <a:rPr lang="en-IN" dirty="0" smtClean="0"/>
              <a:t>Made </a:t>
            </a:r>
            <a:r>
              <a:rPr lang="en-IN" dirty="0" smtClean="0"/>
              <a:t>for fun</a:t>
            </a:r>
            <a:r>
              <a:rPr lang="en-IN" dirty="0" smtClean="0"/>
              <a:t>.</a:t>
            </a:r>
          </a:p>
          <a:p>
            <a:pPr lvl="0"/>
            <a:endParaRPr lang="en-IN" dirty="0"/>
          </a:p>
          <a:p>
            <a:r>
              <a:rPr lang="en-IN" dirty="0"/>
              <a:t>User can check their results just after the </a:t>
            </a:r>
            <a:r>
              <a:rPr lang="en-IN" dirty="0" smtClean="0"/>
              <a:t>game </a:t>
            </a:r>
            <a:r>
              <a:rPr lang="en-IN" dirty="0"/>
              <a:t>is </a:t>
            </a:r>
            <a:r>
              <a:rPr lang="en-IN" dirty="0" smtClean="0"/>
              <a:t>ended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48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3C09-F5FA-4BD5-BAAE-AFF9FF33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62152"/>
            <a:ext cx="8946541" cy="5231473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/>
              <a:t>1.3. Rule for game</a:t>
            </a:r>
          </a:p>
          <a:p>
            <a:pPr marL="0" indent="0">
              <a:buNone/>
            </a:pPr>
            <a:endParaRPr lang="en-IN" dirty="0"/>
          </a:p>
          <a:p>
            <a:r>
              <a:rPr lang="en-US" dirty="0"/>
              <a:t>You have 30 Second of Answering Questions from 1 to 7 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You have 1 Minute of Answering Questions from 8 to 13 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After </a:t>
            </a:r>
            <a:r>
              <a:rPr lang="en-US" dirty="0" smtClean="0"/>
              <a:t>the timeout or give the  wrong answer, </a:t>
            </a:r>
            <a:r>
              <a:rPr lang="en-US" dirty="0"/>
              <a:t>you have to </a:t>
            </a:r>
            <a:r>
              <a:rPr lang="en-US" b="1" dirty="0"/>
              <a:t>Quit</a:t>
            </a:r>
            <a:r>
              <a:rPr lang="en-US" dirty="0"/>
              <a:t> the Game.</a:t>
            </a:r>
          </a:p>
          <a:p>
            <a:r>
              <a:rPr lang="en-US" dirty="0"/>
              <a:t>You can use Life Line for Help.</a:t>
            </a:r>
          </a:p>
          <a:p>
            <a:r>
              <a:rPr lang="en-US" dirty="0"/>
              <a:t>If you are not sure you can QUIT the game in between.</a:t>
            </a:r>
          </a:p>
          <a:p>
            <a:r>
              <a:rPr lang="en-US" dirty="0"/>
              <a:t>If </a:t>
            </a:r>
            <a:r>
              <a:rPr lang="en-US" dirty="0" smtClean="0"/>
              <a:t>you give </a:t>
            </a:r>
            <a:r>
              <a:rPr lang="en-US" dirty="0"/>
              <a:t>the wrong answer OR timeout You will get Half of won </a:t>
            </a:r>
            <a:r>
              <a:rPr lang="en-US" dirty="0" smtClean="0"/>
              <a:t>prize</a:t>
            </a:r>
            <a:r>
              <a:rPr lang="en-US" dirty="0"/>
              <a:t> </a:t>
            </a:r>
            <a:r>
              <a:rPr lang="en-US" dirty="0" smtClean="0"/>
              <a:t>and if you quit the game you will get full of won prize.</a:t>
            </a:r>
          </a:p>
          <a:p>
            <a:r>
              <a:rPr lang="en-US" dirty="0" smtClean="0"/>
              <a:t>If you give correct answer of all question then you will win.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442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7A1-94C9-4ED4-A4DE-03DD9027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08" y="452718"/>
            <a:ext cx="9108725" cy="1265246"/>
          </a:xfrm>
        </p:spPr>
        <p:txBody>
          <a:bodyPr/>
          <a:lstStyle/>
          <a:p>
            <a:r>
              <a:rPr lang="en-IN" sz="2000" b="1" dirty="0"/>
              <a:t>  2. Functional or Specific requirements : </a:t>
            </a:r>
            <a:r>
              <a:rPr lang="en-IN" dirty="0"/>
              <a:t/>
            </a:r>
            <a:br>
              <a:rPr lang="en-IN" dirty="0"/>
            </a:br>
            <a:r>
              <a:rPr lang="en-IN" sz="2000" dirty="0"/>
              <a:t>This web application is for online </a:t>
            </a:r>
            <a:r>
              <a:rPr lang="en-IN" sz="2000" dirty="0" smtClean="0"/>
              <a:t>KBC GAME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Administrator and User should satisfy following requirements:</a:t>
            </a:r>
            <a:br>
              <a:rPr lang="en-IN" sz="2000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E657F-3A05-4F4A-86D8-2EF77E86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99" y="1565564"/>
            <a:ext cx="8946541" cy="5292436"/>
          </a:xfrm>
        </p:spPr>
        <p:txBody>
          <a:bodyPr>
            <a:normAutofit/>
          </a:bodyPr>
          <a:lstStyle/>
          <a:p>
            <a:r>
              <a:rPr lang="en-IN" b="1" dirty="0"/>
              <a:t>Administrator:</a:t>
            </a:r>
            <a:endParaRPr lang="en-IN" dirty="0"/>
          </a:p>
          <a:p>
            <a:pPr lvl="0"/>
            <a:r>
              <a:rPr lang="en-IN" dirty="0"/>
              <a:t>Logging into the system.</a:t>
            </a:r>
          </a:p>
          <a:p>
            <a:pPr lvl="0"/>
            <a:r>
              <a:rPr lang="en-IN" dirty="0" smtClean="0"/>
              <a:t>Editing </a:t>
            </a:r>
            <a:r>
              <a:rPr lang="en-IN" dirty="0"/>
              <a:t>of database.</a:t>
            </a:r>
          </a:p>
          <a:p>
            <a:pPr lvl="0"/>
            <a:r>
              <a:rPr lang="en-IN" dirty="0" smtClean="0"/>
              <a:t>Manage the user.</a:t>
            </a:r>
            <a:endParaRPr lang="en-IN" dirty="0"/>
          </a:p>
          <a:p>
            <a:pPr lvl="0"/>
            <a:r>
              <a:rPr lang="en-IN" dirty="0" smtClean="0"/>
              <a:t>Manage the questions</a:t>
            </a:r>
            <a:r>
              <a:rPr lang="en-IN" dirty="0"/>
              <a:t>.</a:t>
            </a:r>
          </a:p>
          <a:p>
            <a:r>
              <a:rPr lang="en-IN" dirty="0"/>
              <a:t> </a:t>
            </a:r>
          </a:p>
          <a:p>
            <a:r>
              <a:rPr lang="en-IN" b="1" dirty="0"/>
              <a:t>User:</a:t>
            </a:r>
            <a:endParaRPr lang="en-IN" dirty="0"/>
          </a:p>
          <a:p>
            <a:pPr lvl="0"/>
            <a:r>
              <a:rPr lang="en-IN" dirty="0"/>
              <a:t>Registration on the portal.</a:t>
            </a:r>
          </a:p>
          <a:p>
            <a:pPr lvl="0"/>
            <a:r>
              <a:rPr lang="en-IN" dirty="0"/>
              <a:t>Logging into the system</a:t>
            </a:r>
            <a:r>
              <a:rPr lang="en-IN" dirty="0" smtClean="0"/>
              <a:t>.</a:t>
            </a:r>
            <a:endParaRPr lang="en-IN" dirty="0"/>
          </a:p>
          <a:p>
            <a:pPr lvl="0"/>
            <a:r>
              <a:rPr lang="en-IN" dirty="0" smtClean="0"/>
              <a:t>Playing the </a:t>
            </a:r>
            <a:r>
              <a:rPr lang="en-IN" dirty="0" err="1" smtClean="0"/>
              <a:t>kbc</a:t>
            </a:r>
            <a:r>
              <a:rPr lang="en-IN" dirty="0" smtClean="0"/>
              <a:t> game.</a:t>
            </a:r>
            <a:endParaRPr lang="en-IN" dirty="0"/>
          </a:p>
          <a:p>
            <a:pPr lvl="0"/>
            <a:r>
              <a:rPr lang="en-IN" dirty="0" smtClean="0"/>
              <a:t>Printing </a:t>
            </a:r>
            <a:r>
              <a:rPr lang="en-IN" dirty="0"/>
              <a:t>the </a:t>
            </a:r>
            <a:r>
              <a:rPr lang="en-IN" dirty="0" smtClean="0"/>
              <a:t>prize won at </a:t>
            </a:r>
            <a:r>
              <a:rPr lang="en-IN" dirty="0"/>
              <a:t>the end of the  </a:t>
            </a:r>
            <a:r>
              <a:rPr lang="en-IN" dirty="0" smtClean="0"/>
              <a:t>game.</a:t>
            </a:r>
            <a:endParaRPr lang="en-IN" dirty="0"/>
          </a:p>
          <a:p>
            <a:pPr lvl="0"/>
            <a:r>
              <a:rPr lang="en-IN" dirty="0"/>
              <a:t>Reviewing the questions in the quiz.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73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B3F8-A3BF-457F-9572-057BEF31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33" y="870885"/>
            <a:ext cx="8229600" cy="2133600"/>
          </a:xfrm>
        </p:spPr>
        <p:txBody>
          <a:bodyPr/>
          <a:lstStyle/>
          <a:p>
            <a:r>
              <a:rPr lang="en-IN" sz="2000" b="1" dirty="0"/>
              <a:t>2.1. Technologies required :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These are the technologies for this application.</a:t>
            </a:r>
            <a:br>
              <a:rPr lang="en-IN" sz="2000" dirty="0"/>
            </a:br>
            <a:r>
              <a:rPr lang="en-IN" sz="2000" dirty="0"/>
              <a:t>1. HTML, CSS and Basic JavaScript for the front end.</a:t>
            </a:r>
            <a:br>
              <a:rPr lang="en-IN" sz="2000" dirty="0"/>
            </a:br>
            <a:r>
              <a:rPr lang="en-IN" sz="2000" dirty="0"/>
              <a:t>2. PHP and MySQL for the back end.</a:t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70ED0-1A04-4D3C-A2EA-E20D41AA2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6284" y="3210791"/>
            <a:ext cx="8825659" cy="2362200"/>
          </a:xfrm>
        </p:spPr>
        <p:txBody>
          <a:bodyPr/>
          <a:lstStyle/>
          <a:p>
            <a:r>
              <a:rPr lang="en-IN" b="1" dirty="0"/>
              <a:t>2.2. Software </a:t>
            </a:r>
            <a:endParaRPr lang="en-IN" dirty="0"/>
          </a:p>
          <a:p>
            <a:r>
              <a:rPr lang="en-IN" dirty="0"/>
              <a:t>1. </a:t>
            </a:r>
            <a:r>
              <a:rPr lang="en-IN" dirty="0" smtClean="0"/>
              <a:t>notepad++ </a:t>
            </a:r>
            <a:r>
              <a:rPr lang="en-IN" dirty="0"/>
              <a:t>for editing and coding.</a:t>
            </a:r>
          </a:p>
          <a:p>
            <a:r>
              <a:rPr lang="en-IN" dirty="0"/>
              <a:t>2. Apache XAMPP as web server.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065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77A0-7898-4790-A884-77661768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40555"/>
          </a:xfrm>
        </p:spPr>
        <p:txBody>
          <a:bodyPr/>
          <a:lstStyle/>
          <a:p>
            <a:r>
              <a:rPr lang="en-IN" sz="2000" b="1" dirty="0"/>
              <a:t>3. Design: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3.1. ER Diagram: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05" y="1493949"/>
            <a:ext cx="9633396" cy="5254581"/>
          </a:xfrm>
        </p:spPr>
      </p:pic>
    </p:spTree>
    <p:extLst>
      <p:ext uri="{BB962C8B-B14F-4D97-AF65-F5344CB8AC3E}">
        <p14:creationId xmlns:p14="http://schemas.microsoft.com/office/powerpoint/2010/main" val="178684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60F3-ECED-4F27-AA55-93DA04DA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89391"/>
          </a:xfrm>
        </p:spPr>
        <p:txBody>
          <a:bodyPr/>
          <a:lstStyle/>
          <a:p>
            <a:r>
              <a:rPr lang="en-IN" sz="2000" b="1" dirty="0"/>
              <a:t>3.2 Database Schema :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9865" r="15021" b="7321"/>
          <a:stretch/>
        </p:blipFill>
        <p:spPr>
          <a:xfrm>
            <a:off x="882417" y="942108"/>
            <a:ext cx="9021437" cy="5782973"/>
          </a:xfrm>
        </p:spPr>
      </p:pic>
    </p:spTree>
    <p:extLst>
      <p:ext uri="{BB962C8B-B14F-4D97-AF65-F5344CB8AC3E}">
        <p14:creationId xmlns:p14="http://schemas.microsoft.com/office/powerpoint/2010/main" val="252435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6228"/>
          </a:xfrm>
        </p:spPr>
        <p:txBody>
          <a:bodyPr/>
          <a:lstStyle/>
          <a:p>
            <a:r>
              <a:rPr lang="en-IN" sz="2000" b="1" dirty="0"/>
              <a:t>3.2 Database Schema :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874" y="1931543"/>
            <a:ext cx="8668960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2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331</TotalTime>
  <Words>290</Words>
  <Application>Microsoft Office PowerPoint</Application>
  <PresentationFormat>Widescreen</PresentationFormat>
  <Paragraphs>87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Times New Roman</vt:lpstr>
      <vt:lpstr>Wingdings 3</vt:lpstr>
      <vt:lpstr>Ion</vt:lpstr>
      <vt:lpstr>    KBC GAME</vt:lpstr>
      <vt:lpstr>1.INTRODUCTION </vt:lpstr>
      <vt:lpstr>PowerPoint Presentation</vt:lpstr>
      <vt:lpstr>PowerPoint Presentation</vt:lpstr>
      <vt:lpstr>  2. Functional or Specific requirements :  This web application is for online KBC GAME Administrator and User should satisfy following requirements:   </vt:lpstr>
      <vt:lpstr>2.1. Technologies required :  These are the technologies for this application. 1. HTML, CSS and Basic JavaScript for the front end. 2. PHP and MySQL for the back end. </vt:lpstr>
      <vt:lpstr>3. Design:  3.1. ER Diagram: </vt:lpstr>
      <vt:lpstr>3.2 Database Schema :  </vt:lpstr>
      <vt:lpstr>3.2 Database Schema :</vt:lpstr>
      <vt:lpstr>PowerPoint Presentation</vt:lpstr>
      <vt:lpstr>PowerPoint Presentation</vt:lpstr>
      <vt:lpstr>PowerPoint Presentation</vt:lpstr>
      <vt:lpstr>Normalization of tables: </vt:lpstr>
      <vt:lpstr>PowerPoint Presentation</vt:lpstr>
      <vt:lpstr>4. User Interfaces: </vt:lpstr>
      <vt:lpstr>2. Home page: </vt:lpstr>
      <vt:lpstr>3.Add new user : </vt:lpstr>
      <vt:lpstr>4.Admin Home page: </vt:lpstr>
      <vt:lpstr>5.Manage Question(admin): </vt:lpstr>
      <vt:lpstr>6.Add Question(admin): </vt:lpstr>
      <vt:lpstr>7.Remove Question(admin): </vt:lpstr>
      <vt:lpstr>8.See Question(admin): </vt:lpstr>
      <vt:lpstr>9.Manage Users(admin):  </vt:lpstr>
      <vt:lpstr>10.See Users(admin):  </vt:lpstr>
      <vt:lpstr>11.User home page:  </vt:lpstr>
      <vt:lpstr>12.Quiz questions  : </vt:lpstr>
      <vt:lpstr>13.Lifeline : </vt:lpstr>
      <vt:lpstr>14.Lifeline(used) : </vt:lpstr>
      <vt:lpstr>15.prize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Quiz</dc:title>
  <dc:creator>Ramavatar Choudhary</dc:creator>
  <cp:lastModifiedBy>sanjay kumar</cp:lastModifiedBy>
  <cp:revision>32</cp:revision>
  <dcterms:created xsi:type="dcterms:W3CDTF">2018-10-31T05:43:18Z</dcterms:created>
  <dcterms:modified xsi:type="dcterms:W3CDTF">2018-11-01T07:07:29Z</dcterms:modified>
</cp:coreProperties>
</file>